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24" r:id="rId1"/>
  </p:sldMasterIdLst>
  <p:sldIdLst>
    <p:sldId id="256" r:id="rId2"/>
    <p:sldId id="257" r:id="rId3"/>
    <p:sldId id="259" r:id="rId4"/>
    <p:sldId id="258" r:id="rId5"/>
    <p:sldId id="267" r:id="rId6"/>
    <p:sldId id="260" r:id="rId7"/>
    <p:sldId id="268" r:id="rId8"/>
    <p:sldId id="261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7906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075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507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725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330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25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54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33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289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130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878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18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0982" y="2238740"/>
            <a:ext cx="10048124" cy="2131887"/>
          </a:xfrm>
        </p:spPr>
        <p:txBody>
          <a:bodyPr>
            <a:normAutofit fontScale="90000"/>
          </a:bodyPr>
          <a:lstStyle/>
          <a:p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3.5 </a:t>
            </a:r>
            <a:b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Equations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0982" y="4370627"/>
            <a:ext cx="7891272" cy="1069848"/>
          </a:xfrm>
        </p:spPr>
        <p:txBody>
          <a:bodyPr>
            <a:norm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321075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0825" y="257175"/>
            <a:ext cx="4749800" cy="1190625"/>
          </a:xfrm>
        </p:spPr>
        <p:txBody>
          <a:bodyPr>
            <a:normAutofit/>
          </a:bodyPr>
          <a:lstStyle/>
          <a:p>
            <a:pPr algn="ctr"/>
            <a:r>
              <a:rPr lang="en-US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50825" y="1447800"/>
            <a:ext cx="7664450" cy="4051300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Students will solve multistep equations.</a:t>
            </a:r>
          </a:p>
        </p:txBody>
      </p:sp>
    </p:spTree>
    <p:extLst>
      <p:ext uri="{BB962C8B-B14F-4D97-AF65-F5344CB8AC3E}">
        <p14:creationId xmlns:p14="http://schemas.microsoft.com/office/powerpoint/2010/main" val="3536508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171111" y="225782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4952" y="1085431"/>
            <a:ext cx="119833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Separate the Equation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394952" y="1903940"/>
            <a:ext cx="1133083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Simplify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394952" y="2575244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Distributive Property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4952" y="3620095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Combine Like-Terms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4952" y="4348191"/>
            <a:ext cx="1198336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Should It Stay or Should It Go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4952" y="5354870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Solve for Variable</a:t>
            </a:r>
          </a:p>
        </p:txBody>
      </p:sp>
    </p:spTree>
    <p:extLst>
      <p:ext uri="{BB962C8B-B14F-4D97-AF65-F5344CB8AC3E}">
        <p14:creationId xmlns:p14="http://schemas.microsoft.com/office/powerpoint/2010/main" val="141456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6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150" y="50800"/>
            <a:ext cx="10058400" cy="820738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66800" y="871538"/>
                <a:ext cx="10058400" cy="40513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−6=3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66800" y="871538"/>
                <a:ext cx="10058400" cy="40513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829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150" y="50800"/>
            <a:ext cx="10058400" cy="820738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66800" y="871538"/>
                <a:ext cx="10058400" cy="40513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+5=2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66800" y="871538"/>
                <a:ext cx="10058400" cy="40513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7544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058400" cy="769938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66800" y="769938"/>
                <a:ext cx="10058400" cy="40513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+5−7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=10−5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66800" y="769938"/>
                <a:ext cx="10058400" cy="40513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4864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058400" cy="808038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66800" y="808038"/>
                <a:ext cx="10058400" cy="40513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−17+2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=2−8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66800" y="808038"/>
                <a:ext cx="10058400" cy="40513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0907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058400" cy="808038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66800" y="808038"/>
                <a:ext cx="10058400" cy="40513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−1=2−5(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+5)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66800" y="808038"/>
                <a:ext cx="10058400" cy="40513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1016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058400" cy="808038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66800" y="808038"/>
                <a:ext cx="10058400" cy="40513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3+5</m:t>
                          </m:r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−4=3+2</m:t>
                      </m:r>
                      <m:d>
                        <m:dPr>
                          <m:ctrlP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66800" y="808038"/>
                <a:ext cx="10058400" cy="40513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008609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140</TotalTime>
  <Words>116</Words>
  <Application>Microsoft Office PowerPoint</Application>
  <PresentationFormat>Widescreen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Cambria Math</vt:lpstr>
      <vt:lpstr>Retrospect</vt:lpstr>
      <vt:lpstr>Chapter 3.5  Solving Equations</vt:lpstr>
      <vt:lpstr>Objective</vt:lpstr>
      <vt:lpstr>PowerPoint Presentation</vt:lpstr>
      <vt:lpstr>Example 1</vt:lpstr>
      <vt:lpstr>Example 2</vt:lpstr>
      <vt:lpstr>Example 3</vt:lpstr>
      <vt:lpstr>Example 4</vt:lpstr>
      <vt:lpstr>Example 5</vt:lpstr>
      <vt:lpstr>Example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3.5  Solving Equations</dc:title>
  <dc:creator>Michael Kuniega</dc:creator>
  <cp:lastModifiedBy>Michael Kuniega</cp:lastModifiedBy>
  <cp:revision>6</cp:revision>
  <dcterms:created xsi:type="dcterms:W3CDTF">2017-02-04T21:45:50Z</dcterms:created>
  <dcterms:modified xsi:type="dcterms:W3CDTF">2019-12-29T00:42:58Z</dcterms:modified>
</cp:coreProperties>
</file>